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6" autoAdjust="0"/>
    <p:restoredTop sz="94660"/>
  </p:normalViewPr>
  <p:slideViewPr>
    <p:cSldViewPr snapToGrid="0">
      <p:cViewPr>
        <p:scale>
          <a:sx n="75" d="100"/>
          <a:sy n="75" d="100"/>
        </p:scale>
        <p:origin x="114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1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5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4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5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3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DAB0E-11EF-4FFA-8851-0E932BFACDC8}" type="datetimeFigureOut">
              <a:rPr lang="en-US" smtClean="0"/>
              <a:t>9/28/2014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2E21B-E6F7-4EF1-99B2-67E21B5BB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fbcdn-sphotos-f-a.akamaihd.net/hphotos-ak-xpa1/v/t1.0-9/10647047_10152587068070668_3047869597438308223_n.jpg?oh=c41b294365e2f02063214cc88d5f1fea&amp;oe=54CBACFD&amp;__gda__=1422958827_581190adccc694e29b76cd4942a6f81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1"/>
          <a:stretch/>
        </p:blipFill>
        <p:spPr bwMode="auto">
          <a:xfrm>
            <a:off x="6086209" y="3291366"/>
            <a:ext cx="6108154" cy="359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content-b-lax.xx.fbcdn.net/hphotos-xpa1/t31.0-8/1498950_10152232534038611_627591919591174837_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t="36257" r="25199" b="30053"/>
          <a:stretch/>
        </p:blipFill>
        <p:spPr bwMode="auto">
          <a:xfrm>
            <a:off x="-17665" y="3299460"/>
            <a:ext cx="7519728" cy="360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partywithpalermo.com/images/head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76" y="0"/>
            <a:ext cx="10453469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63.fastpic.ru/big/2014/0829/6f/d4623a7b6520ce38f0a54f1c6dee936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94005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profile_images/48258312/avatarsmall_400x40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44982" y="1926007"/>
            <a:ext cx="7599218" cy="111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Jeffrey Palermo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384" y="2897988"/>
            <a:ext cx="452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http://jeffreypalermo.com/about/</a:t>
            </a:r>
            <a:endParaRPr lang="en-US" dirty="0"/>
          </a:p>
        </p:txBody>
      </p:sp>
      <p:pic>
        <p:nvPicPr>
          <p:cNvPr id="1038" name="Picture 14" descr="https://fbcdn-sphotos-a-a.akamaihd.net/hphotos-ak-xaf1/v/t1.0-9/5042_1180637436694_3599447_n.jpg?oh=78a8b64e2484a5a1bba75b4b4885dfab&amp;oe=54B8CB2E&amp;__gda__=1422433823_4ee84b8124c523cb7e2e67ae194ae9ef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9"/>
          <a:stretch/>
        </p:blipFill>
        <p:spPr bwMode="auto">
          <a:xfrm>
            <a:off x="3294073" y="5359145"/>
            <a:ext cx="3906614" cy="15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fbcdn-sphotos-d-a.akamaihd.net/hphotos-ak-xfp1/t31.0-8/10679672_10152591962235668_3311918090859883825_o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8" b="9918"/>
          <a:stretch/>
        </p:blipFill>
        <p:spPr bwMode="auto">
          <a:xfrm>
            <a:off x="-6827" y="5359145"/>
            <a:ext cx="3201162" cy="158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scontent-b-lax.xx.fbcdn.net/hphotos-xfp1/v/t1.0-9/10334436_10152422076425668_4094129749467251735_n.jpg?oh=7a1e470687548bf2c0399ba63734e67f&amp;oe=5487B35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38" y="5359145"/>
            <a:ext cx="2742450" cy="15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fbcdn-sphotos-f-a.akamaihd.net/hphotos-ak-xap1/v/t1.0-9/10307231_10152330345965668_5959136198231242361_n.jpg?oh=83e1aad1061252cca2c1b95cefd1ddea&amp;oe=54BD4631&amp;__gda__=1418387044_07273b5c6ff87ee67420ee794747865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090" y="5359145"/>
            <a:ext cx="2049273" cy="15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GOD Sagas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 smtClean="0"/>
              <a:t>16 minutes 26 seconds to complete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464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209256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Single process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Only manages taking and cancelling orders</a:t>
            </a:r>
          </a:p>
          <a:p>
            <a:pPr marL="285750" indent="-285750"/>
            <a:r>
              <a:rPr lang="en-US" sz="3600" dirty="0" smtClean="0"/>
              <a:t>All work refactored into individual handlers</a:t>
            </a:r>
          </a:p>
          <a:p>
            <a:pPr marL="285750" indent="-285750"/>
            <a:r>
              <a:rPr lang="en-US" sz="3600" dirty="0" smtClean="0"/>
              <a:t>Easier to manage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41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Single process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Let’s look at the code…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42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Single process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 smtClean="0"/>
              <a:t>9 minutes 57 seconds to complete</a:t>
            </a:r>
          </a:p>
          <a:p>
            <a:pPr marL="285750" indent="-285750"/>
            <a:r>
              <a:rPr lang="en-US" sz="3600" dirty="0" smtClean="0"/>
              <a:t>A lot of timeouts</a:t>
            </a:r>
          </a:p>
          <a:p>
            <a:pPr marL="285750" indent="-285750"/>
            <a:r>
              <a:rPr lang="en-US" sz="3600" dirty="0" smtClean="0"/>
              <a:t>Processed eventually!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15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12192000" cy="64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7279" y="203200"/>
            <a:ext cx="12226558" cy="645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Good saga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Only manages taking and cancelling orders</a:t>
            </a:r>
          </a:p>
          <a:p>
            <a:pPr marL="285750" indent="-285750"/>
            <a:r>
              <a:rPr lang="en-US" sz="3600" dirty="0" smtClean="0"/>
              <a:t>All work refactored into their own processes</a:t>
            </a:r>
          </a:p>
          <a:p>
            <a:pPr marL="285750" indent="-285750"/>
            <a:r>
              <a:rPr lang="en-US" sz="3600" dirty="0" smtClean="0"/>
              <a:t>Easier to scale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3236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44982" y="1926007"/>
            <a:ext cx="7599218" cy="1110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Andrew Siemer</a:t>
            </a:r>
            <a:endParaRPr lang="en-US" dirty="0"/>
          </a:p>
        </p:txBody>
      </p:sp>
      <p:pic>
        <p:nvPicPr>
          <p:cNvPr id="6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Andrew Siemer lar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057931" y="2897988"/>
            <a:ext cx="31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http://about.me/andrewsiemer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61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Good saga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Let’s look at the code…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947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Good saga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Roughly 1000 orders created</a:t>
            </a:r>
          </a:p>
          <a:p>
            <a:pPr marL="285750" indent="-285750"/>
            <a:r>
              <a:rPr lang="en-US" sz="3600" dirty="0"/>
              <a:t>7</a:t>
            </a:r>
            <a:r>
              <a:rPr lang="en-US" sz="3600" dirty="0" smtClean="0"/>
              <a:t> minutes 53 seconds to complete</a:t>
            </a:r>
          </a:p>
          <a:p>
            <a:pPr marL="285750" indent="-285750"/>
            <a:r>
              <a:rPr lang="en-US" sz="5400" dirty="0" smtClean="0"/>
              <a:t>Processed twice as fast!</a:t>
            </a:r>
          </a:p>
          <a:p>
            <a:pPr marL="285750" indent="-285750"/>
            <a:r>
              <a:rPr lang="en-US" sz="3600" dirty="0" smtClean="0"/>
              <a:t>Could be faster hosted across multiple machines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718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31" y="203200"/>
            <a:ext cx="12189538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6687"/>
            <a:ext cx="12203670" cy="64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over use the saga!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bcdn-sphotos-d-a.akamaihd.net/hphotos-ak-xpf1/v/t1.0-9/10533327_10152380390278611_1055975032812974777_n.jpg?oh=0b0f5dc6466c8153904cfb44d4ed2e9d&amp;oe=5483D51D&amp;__gda__=1422455138_93e65320ef46d0cadb1ee52028f6c0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0"/>
          <a:stretch/>
        </p:blipFill>
        <p:spPr bwMode="auto">
          <a:xfrm>
            <a:off x="0" y="-8731"/>
            <a:ext cx="12192000" cy="76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0300" y="1439069"/>
            <a:ext cx="495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Jeffrey Palermo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jeffrey@clear-measure.com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@</a:t>
            </a:r>
            <a:r>
              <a:rPr lang="en-US" sz="2800" dirty="0" err="1" smtClean="0">
                <a:solidFill>
                  <a:schemeClr val="bg1"/>
                </a:solidFill>
              </a:rPr>
              <a:t>jeffreypalermo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34100" y="1439069"/>
            <a:ext cx="4953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Andrew Siemer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andrew@clear-measure.com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@</a:t>
            </a:r>
            <a:r>
              <a:rPr lang="en-US" sz="2800" dirty="0" err="1" smtClean="0">
                <a:solidFill>
                  <a:schemeClr val="bg1"/>
                </a:solidFill>
              </a:rPr>
              <a:t>asiemer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7600" y="292100"/>
            <a:ext cx="999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Come work with us in Austin!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6121400" y="6604000"/>
            <a:ext cx="599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#</a:t>
            </a:r>
            <a:r>
              <a:rPr lang="en-US" sz="5400" dirty="0" err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LoveClearMeasure</a:t>
            </a:r>
            <a:endParaRPr lang="en-US" sz="5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1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ttp://ecx.images-amazon.com/images/I/51iuMAinf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59" y="-19081"/>
            <a:ext cx="2499741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" y="3771899"/>
            <a:ext cx="2497326" cy="308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0"/>
            <a:ext cx="2495834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141106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18" descr="Fodder cover 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30" y="3779716"/>
            <a:ext cx="2375803" cy="307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5022" cy="3081277"/>
          </a:xfrm>
          <a:prstGeom prst="rect">
            <a:avLst/>
          </a:prstGeom>
        </p:spPr>
      </p:pic>
      <p:pic>
        <p:nvPicPr>
          <p:cNvPr id="2062" name="Picture 14" descr="http://images.pearsoned-ema.com/jpeg/large/978193398862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635" y="3779716"/>
            <a:ext cx="245836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ecx.images-amazon.com/images/I/51j-CeL%2B8uL._SX22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30" y="-19081"/>
            <a:ext cx="2480286" cy="31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ebook.it580.com/files/2010/08/193518279X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48" y="3776723"/>
            <a:ext cx="244735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873" y="453559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54" y="2513677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142" y="2571663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447" y="5258798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39" y="4101968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45" y="4670310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643" y="4380671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Globalscap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5721770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8" y="5334666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368844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24991" y="961557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17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8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vltran.files.wordpress.com/2013/06/images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42" y="2779582"/>
            <a:ext cx="42195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9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41092" y="2639936"/>
            <a:ext cx="77103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Simplicity VS. Performance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971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488" y="1143000"/>
            <a:ext cx="10704512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/>
              <a:t>GOD Sagas</a:t>
            </a:r>
            <a:br>
              <a:rPr lang="en-US" sz="6000" dirty="0" smtClean="0"/>
            </a:br>
            <a:endParaRPr lang="en-US" sz="6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/>
              <a:t>Single process</a:t>
            </a:r>
            <a:br>
              <a:rPr lang="en-US" sz="6000" dirty="0" smtClean="0"/>
            </a:br>
            <a:endParaRPr lang="en-US" sz="6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 smtClean="0"/>
              <a:t>Good sagas, multi process</a:t>
            </a:r>
          </a:p>
        </p:txBody>
      </p:sp>
    </p:spTree>
    <p:extLst>
      <p:ext uri="{BB962C8B-B14F-4D97-AF65-F5344CB8AC3E}">
        <p14:creationId xmlns:p14="http://schemas.microsoft.com/office/powerpoint/2010/main" val="26842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GOD Sagas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All actions managed by the saga</a:t>
            </a:r>
          </a:p>
          <a:p>
            <a:pPr marL="285750" indent="-285750"/>
            <a:r>
              <a:rPr lang="en-US" sz="3600" dirty="0" smtClean="0"/>
              <a:t>All work done in the context of the saga</a:t>
            </a:r>
          </a:p>
          <a:p>
            <a:pPr marL="285750" indent="-285750"/>
            <a:r>
              <a:rPr lang="en-US" sz="3600" dirty="0" smtClean="0"/>
              <a:t>Very slow</a:t>
            </a:r>
          </a:p>
          <a:p>
            <a:pPr marL="285750" indent="-285750"/>
            <a:r>
              <a:rPr lang="en-US" sz="3600" dirty="0" smtClean="0"/>
              <a:t>Hard to manage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8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GOD Sagas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8200" y="1600200"/>
            <a:ext cx="10704512" cy="3811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3600" dirty="0" smtClean="0"/>
              <a:t>Let’s look at the code…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04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183</Words>
  <Application>Microsoft Office PowerPoint</Application>
  <PresentationFormat>Widescreen</PresentationFormat>
  <Paragraphs>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GOD Sagas</vt:lpstr>
      <vt:lpstr>GOD Sagas</vt:lpstr>
      <vt:lpstr>GOD Sagas</vt:lpstr>
      <vt:lpstr>PowerPoint Presentation</vt:lpstr>
      <vt:lpstr>PowerPoint Presentation</vt:lpstr>
      <vt:lpstr>Single process</vt:lpstr>
      <vt:lpstr>Single process</vt:lpstr>
      <vt:lpstr>Single process</vt:lpstr>
      <vt:lpstr>PowerPoint Presentation</vt:lpstr>
      <vt:lpstr>PowerPoint Presentation</vt:lpstr>
      <vt:lpstr>PowerPoint Presentation</vt:lpstr>
      <vt:lpstr>Good saga</vt:lpstr>
      <vt:lpstr>Good saga</vt:lpstr>
      <vt:lpstr>Good saga</vt:lpstr>
      <vt:lpstr>PowerPoint Presentation</vt:lpstr>
      <vt:lpstr>PowerPoint Presentation</vt:lpstr>
      <vt:lpstr>Don’t over use the saga!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Siemer</dc:creator>
  <cp:lastModifiedBy>Andrew Siemer</cp:lastModifiedBy>
  <cp:revision>18</cp:revision>
  <dcterms:created xsi:type="dcterms:W3CDTF">2014-09-28T17:38:30Z</dcterms:created>
  <dcterms:modified xsi:type="dcterms:W3CDTF">2014-09-28T19:04:20Z</dcterms:modified>
</cp:coreProperties>
</file>